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56" r:id="rId4"/>
    <p:sldId id="358" r:id="rId5"/>
    <p:sldId id="343" r:id="rId6"/>
    <p:sldId id="365" r:id="rId7"/>
    <p:sldId id="366" r:id="rId8"/>
    <p:sldId id="363" r:id="rId9"/>
    <p:sldId id="367" r:id="rId10"/>
    <p:sldId id="368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 varScale="1">
        <p:scale>
          <a:sx n="90" d="100"/>
          <a:sy n="90" d="100"/>
        </p:scale>
        <p:origin x="83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4/10/2017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Quadratic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1750"/>
            <a:ext cx="6400800" cy="1314450"/>
          </a:xfrm>
        </p:spPr>
        <p:txBody>
          <a:bodyPr/>
          <a:lstStyle/>
          <a:p>
            <a:r>
              <a:rPr lang="en-US" dirty="0"/>
              <a:t>Unit 9 Lesson 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285" y="2606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2: Graph the quadratic function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Find two more points on the function:</a:t>
                </a:r>
                <a:br>
                  <a:rPr lang="en-US" sz="2000" dirty="0"/>
                </a:br>
                <a:br>
                  <a:rPr lang="en-US" sz="2000" dirty="0"/>
                </a:br>
                <a:br>
                  <a:rPr lang="en-US" sz="2000" dirty="0"/>
                </a:br>
                <a:br>
                  <a:rPr lang="en-US" sz="2000" dirty="0"/>
                </a:br>
                <a:br>
                  <a:rPr lang="en-US" sz="2000" dirty="0"/>
                </a:br>
                <a:br>
                  <a:rPr lang="en-US" sz="2000" dirty="0"/>
                </a:br>
                <a:br>
                  <a:rPr lang="en-US" sz="2000" dirty="0"/>
                </a:br>
                <a:br>
                  <a:rPr lang="en-US" sz="2000" dirty="0"/>
                </a:br>
                <a:endParaRPr lang="en-US" sz="2000" dirty="0"/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Now plot all these points and use the axis of </a:t>
                </a:r>
                <a:br>
                  <a:rPr lang="en-US" sz="2000" dirty="0"/>
                </a:br>
                <a:r>
                  <a:rPr lang="en-US" sz="2000" dirty="0"/>
                  <a:t>symmetry to complete the graph.</a:t>
                </a:r>
                <a:br>
                  <a:rPr lang="en-US" sz="2000" dirty="0"/>
                </a:br>
                <a:br>
                  <a:rPr lang="en-US" sz="2000" dirty="0">
                    <a:solidFill>
                      <a:srgbClr val="0070C0"/>
                    </a:solidFill>
                  </a:rPr>
                </a:br>
                <a:endParaRPr lang="en-US" sz="2000" dirty="0">
                  <a:solidFill>
                    <a:srgbClr val="0070C0"/>
                  </a:solidFill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285" y="260699"/>
                <a:ext cx="8846128" cy="4724400"/>
              </a:xfrm>
              <a:blipFill rotWithShape="1">
                <a:blip r:embed="rId2"/>
                <a:stretch>
                  <a:fillRect l="-758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667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403957" y="1297935"/>
                <a:ext cx="2852095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𝟎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𝟎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𝟒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𝟎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57" y="1297935"/>
                <a:ext cx="2852095" cy="407099"/>
              </a:xfrm>
              <a:prstGeom prst="rect">
                <a:avLst/>
              </a:prstGeom>
              <a:blipFill rotWithShape="1">
                <a:blip r:embed="rId4"/>
                <a:stretch>
                  <a:fillRect l="-214"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ight Arrow 21"/>
          <p:cNvSpPr/>
          <p:nvPr/>
        </p:nvSpPr>
        <p:spPr>
          <a:xfrm>
            <a:off x="3429000" y="1324034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4038600" y="1293574"/>
                <a:ext cx="1209567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𝟎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1293574"/>
                <a:ext cx="1209567" cy="407099"/>
              </a:xfrm>
              <a:prstGeom prst="rect">
                <a:avLst/>
              </a:prstGeom>
              <a:blipFill rotWithShape="1">
                <a:blip r:embed="rId5"/>
                <a:stretch>
                  <a:fillRect l="-1010" b="-1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ight Arrow 23"/>
          <p:cNvSpPr/>
          <p:nvPr/>
        </p:nvSpPr>
        <p:spPr>
          <a:xfrm>
            <a:off x="1306703" y="1871838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1937132" y="1842801"/>
                <a:ext cx="751045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7132" y="1842801"/>
                <a:ext cx="751045" cy="407099"/>
              </a:xfrm>
              <a:prstGeom prst="rect">
                <a:avLst/>
              </a:prstGeom>
              <a:blipFill rotWithShape="1">
                <a:blip r:embed="rId6"/>
                <a:stretch>
                  <a:fillRect l="-4065" r="-9756" b="-1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154883" y="2441384"/>
                <a:ext cx="3580981" cy="40352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(−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𝟒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883" y="2441384"/>
                <a:ext cx="3580981" cy="403528"/>
              </a:xfrm>
              <a:prstGeom prst="rect">
                <a:avLst/>
              </a:prstGeom>
              <a:blipFill rotWithShape="1">
                <a:blip r:embed="rId7"/>
                <a:stretch>
                  <a:fillRect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3886200" y="2463912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4506817" y="2419844"/>
                <a:ext cx="1463861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6817" y="2419844"/>
                <a:ext cx="1463861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ight Arrow 28"/>
          <p:cNvSpPr/>
          <p:nvPr/>
        </p:nvSpPr>
        <p:spPr>
          <a:xfrm>
            <a:off x="1330859" y="3062001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1937131" y="3035902"/>
                <a:ext cx="958469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(−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𝟖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7131" y="3035902"/>
                <a:ext cx="958469" cy="407099"/>
              </a:xfrm>
              <a:prstGeom prst="rect">
                <a:avLst/>
              </a:prstGeom>
              <a:blipFill rotWithShape="1">
                <a:blip r:embed="rId9"/>
                <a:stretch>
                  <a:fillRect l="-3185" r="-5732" b="-1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674" y="514350"/>
            <a:ext cx="2175914" cy="37489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763257" y="4356482"/>
                <a:ext cx="2346960" cy="37555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b="1" i="1">
                          <a:solidFill>
                            <a:schemeClr val="tx1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b="1" i="1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b="1" i="1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3257" y="4356482"/>
                <a:ext cx="2346960" cy="375552"/>
              </a:xfrm>
              <a:prstGeom prst="rect">
                <a:avLst/>
              </a:prstGeom>
              <a:blipFill rotWithShape="1">
                <a:blip r:embed="rId11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27" name="Straight Connector 1026"/>
          <p:cNvCxnSpPr/>
          <p:nvPr/>
        </p:nvCxnSpPr>
        <p:spPr>
          <a:xfrm flipV="1">
            <a:off x="7939614" y="1260523"/>
            <a:ext cx="0" cy="2969696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28" name="TextBox 1027"/>
              <p:cNvSpPr txBox="1"/>
              <p:nvPr/>
            </p:nvSpPr>
            <p:spPr>
              <a:xfrm>
                <a:off x="7842111" y="895350"/>
                <a:ext cx="815374" cy="3612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𝒙</m:t>
                      </m:r>
                      <m:r>
                        <a:rPr lang="en-US" b="1" i="1" dirty="0" smtClean="0">
                          <a:latin typeface="Cambria Math"/>
                        </a:rPr>
                        <m:t>=</m:t>
                      </m:r>
                      <m:r>
                        <a:rPr lang="en-US" b="1" i="1" dirty="0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028" name="TextBox 1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2111" y="895350"/>
                <a:ext cx="815374" cy="361254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7739349" y="3695381"/>
                <a:ext cx="81537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dirty="0" smtClean="0">
                          <a:latin typeface="Cambria Math"/>
                        </a:rPr>
                        <m:t>(</m:t>
                      </m:r>
                      <m:r>
                        <a:rPr lang="en-US" sz="1400" b="1" i="1" dirty="0" smtClean="0">
                          <a:latin typeface="Cambria Math"/>
                        </a:rPr>
                        <m:t>𝟏</m:t>
                      </m:r>
                      <m:r>
                        <a:rPr lang="en-US" sz="1400" b="1" i="1" dirty="0" smtClean="0">
                          <a:latin typeface="Cambria Math"/>
                        </a:rPr>
                        <m:t>,</m:t>
                      </m:r>
                      <m:r>
                        <a:rPr lang="en-US" sz="1400" b="1" i="1" dirty="0" smtClean="0">
                          <a:latin typeface="Cambria Math"/>
                        </a:rPr>
                        <m:t>𝟎</m:t>
                      </m:r>
                      <m:r>
                        <a:rPr lang="en-US" sz="1400" b="1" i="1" dirty="0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400" b="1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9349" y="3695381"/>
                <a:ext cx="815374" cy="307777"/>
              </a:xfrm>
              <a:prstGeom prst="rect">
                <a:avLst/>
              </a:prstGeom>
              <a:blipFill rotWithShape="1">
                <a:blip r:embed="rId13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3068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667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64" y="503333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Identify the axis of symmetry and vertex of a quadratic function</a:t>
            </a:r>
            <a:br>
              <a:rPr lang="en-US" sz="2400" dirty="0"/>
            </a:br>
            <a:r>
              <a:rPr lang="en-US" sz="2400" dirty="0"/>
              <a:t>and use them to graph the quadratic function 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Quadratic Function</a:t>
            </a:r>
          </a:p>
          <a:p>
            <a:r>
              <a:rPr lang="en-US" sz="2400" dirty="0"/>
              <a:t>Vertex</a:t>
            </a:r>
          </a:p>
          <a:p>
            <a:r>
              <a:rPr lang="en-US" sz="2400" dirty="0"/>
              <a:t> Axis of Symmetry</a:t>
            </a:r>
          </a:p>
          <a:p>
            <a:r>
              <a:rPr lang="en-US" sz="2400" dirty="0"/>
              <a:t>Graphing Quadratic Function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83685" y="413139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quadratic function </a:t>
                </a:r>
                <a:r>
                  <a:rPr lang="en-US" sz="2400" dirty="0"/>
                  <a:t>is of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3685" y="413139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286000" y="1047750"/>
                <a:ext cx="3200400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1047750"/>
                <a:ext cx="3200400" cy="470000"/>
              </a:xfrm>
              <a:prstGeom prst="rect">
                <a:avLst/>
              </a:prstGeom>
              <a:blipFill rotWithShape="1">
                <a:blip r:embed="rId3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Quadratic term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Linear term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Constant term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667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FUNCTIONS</a:t>
            </a:r>
          </a:p>
        </p:txBody>
      </p:sp>
    </p:spTree>
    <p:extLst>
      <p:ext uri="{BB962C8B-B14F-4D97-AF65-F5344CB8AC3E}">
        <p14:creationId xmlns:p14="http://schemas.microsoft.com/office/powerpoint/2010/main" val="3272572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10262"/>
                <a:ext cx="8686800" cy="519684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Consider the quadratic function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200" dirty="0"/>
                  <a:t> ,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𝑎</m:t>
                    </m:r>
                    <m:r>
                      <a:rPr lang="en-US" sz="2200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en-US" sz="2200" dirty="0"/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Axis of Symmetry </a:t>
                </a:r>
                <a:r>
                  <a:rPr lang="en-US" sz="2200" dirty="0"/>
                  <a:t>is the line that divides the graph of the quadratic function into two parts that are mirror images of each other.</a:t>
                </a:r>
                <a:br>
                  <a:rPr lang="en-US" sz="2200" dirty="0"/>
                </a:br>
                <a:r>
                  <a:rPr lang="en-US" sz="2200" dirty="0"/>
                  <a:t>Mathematically, it is given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200" dirty="0"/>
                </a:br>
                <a:endParaRPr lang="en-US" sz="2200" dirty="0"/>
              </a:p>
              <a:p>
                <a:pPr>
                  <a:spcAft>
                    <a:spcPts val="600"/>
                  </a:spcAft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Vertex of the parabola </a:t>
                </a:r>
                <a:r>
                  <a:rPr lang="en-US" sz="2200" dirty="0"/>
                  <a:t>is the point which intersects the axis of symmetry of the graph of the quadratic function.</a:t>
                </a:r>
                <a:br>
                  <a:rPr lang="en-US" sz="2200" dirty="0"/>
                </a:br>
                <a:r>
                  <a:rPr lang="en-US" sz="2200" dirty="0"/>
                  <a:t>Mathematically, its coordinates are given as: </a:t>
                </a:r>
                <a:r>
                  <a:rPr lang="en-US" sz="2200" b="1" dirty="0">
                    <a:solidFill>
                      <a:srgbClr val="0070C0"/>
                    </a:solidFill>
                  </a:rPr>
                  <a:t>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10262"/>
                <a:ext cx="8686800" cy="5196840"/>
              </a:xfrm>
              <a:blipFill rotWithShape="1">
                <a:blip r:embed="rId2"/>
                <a:stretch>
                  <a:fillRect l="-842" t="-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327094" y="1874014"/>
                <a:ext cx="1493010" cy="81567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7094" y="1874014"/>
                <a:ext cx="1493010" cy="81567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944515" y="4067479"/>
                <a:ext cx="2258168" cy="88780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num>
                            <m:den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den>
                          </m:f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4515" y="4067479"/>
                <a:ext cx="2258168" cy="88780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667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FUNCTIONS</a:t>
            </a:r>
          </a:p>
        </p:txBody>
      </p:sp>
    </p:spTree>
    <p:extLst>
      <p:ext uri="{BB962C8B-B14F-4D97-AF65-F5344CB8AC3E}">
        <p14:creationId xmlns:p14="http://schemas.microsoft.com/office/powerpoint/2010/main" val="657514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Identify the axis of symmetry and the vertex of the graph of the quadratic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.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667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FUNCTIONS</a:t>
            </a: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263715"/>
                <a:ext cx="8846128" cy="4912835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Identify the axis of symmetry and the vertex of the graph of the quadratic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.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First find the axis of symmetry, here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𝒂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𝒃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𝟖</m:t>
                    </m:r>
                  </m:oMath>
                </a14:m>
                <a:r>
                  <a:rPr lang="en-US" sz="2000" b="1" dirty="0"/>
                  <a:t>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b="1" dirty="0"/>
                </a:br>
                <a:r>
                  <a:rPr lang="en-US" sz="2000" dirty="0"/>
                  <a:t>Now put this value of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in the equation of the quadratic function: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263715"/>
                <a:ext cx="8846128" cy="4912835"/>
              </a:xfrm>
              <a:blipFill rotWithShape="1">
                <a:blip r:embed="rId2"/>
                <a:stretch>
                  <a:fillRect l="-758" t="-6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667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197166" y="1430727"/>
                <a:ext cx="1233893" cy="67691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7166" y="1430727"/>
                <a:ext cx="1233893" cy="67691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2644966" y="1620967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298634" y="1419709"/>
                <a:ext cx="1479932" cy="72513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𝟖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634" y="1419709"/>
                <a:ext cx="1479932" cy="72513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ight Arrow 8"/>
          <p:cNvSpPr/>
          <p:nvPr/>
        </p:nvSpPr>
        <p:spPr>
          <a:xfrm>
            <a:off x="5006247" y="1591776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692966" y="1582221"/>
                <a:ext cx="1010814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966" y="1582221"/>
                <a:ext cx="1010814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304800" y="2780382"/>
                <a:ext cx="3451035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(−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𝟖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780382"/>
                <a:ext cx="3451035" cy="407099"/>
              </a:xfrm>
              <a:prstGeom prst="rect">
                <a:avLst/>
              </a:prstGeom>
              <a:blipFill rotWithShape="1">
                <a:blip r:embed="rId7"/>
                <a:stretch>
                  <a:fillRect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Arrow 11"/>
          <p:cNvSpPr/>
          <p:nvPr/>
        </p:nvSpPr>
        <p:spPr>
          <a:xfrm>
            <a:off x="3883446" y="2795464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549966" y="2775725"/>
                <a:ext cx="2592814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𝟖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𝟏𝟔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966" y="2775725"/>
                <a:ext cx="2592814" cy="407099"/>
              </a:xfrm>
              <a:prstGeom prst="rect">
                <a:avLst/>
              </a:prstGeom>
              <a:blipFill rotWithShape="1">
                <a:blip r:embed="rId8"/>
                <a:stretch>
                  <a:fillRect b="-1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ight Arrow 13"/>
          <p:cNvSpPr/>
          <p:nvPr/>
        </p:nvSpPr>
        <p:spPr>
          <a:xfrm>
            <a:off x="2258917" y="3431984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959714" y="3420967"/>
                <a:ext cx="1796818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9714" y="3420967"/>
                <a:ext cx="1796818" cy="400110"/>
              </a:xfrm>
              <a:prstGeom prst="rect">
                <a:avLst/>
              </a:prstGeom>
              <a:blipFill rotWithShape="1">
                <a:blip r:embed="rId9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2187766" y="4076922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756364" y="4069799"/>
                <a:ext cx="2275589" cy="39958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chemeClr val="tx1"/>
                    </a:solidFill>
                  </a:rPr>
                  <a:t>Vertex =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(−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,−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𝟏𝟐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6364" y="4069799"/>
                <a:ext cx="2275589" cy="399583"/>
              </a:xfrm>
              <a:prstGeom prst="rect">
                <a:avLst/>
              </a:prstGeom>
              <a:blipFill rotWithShape="1">
                <a:blip r:embed="rId10"/>
                <a:stretch>
                  <a:fillRect l="-2400" t="-5970" r="-267" b="-2537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4575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95849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Graphing quadratic Functions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If we can find the vertex and axis of symmetry, we can use them to graph the quadratic functions. Graphing can be done by following these steps: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Find the equation of axis of symmetry.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Find the vertex of the quadratic function.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Graph the vertex and axis of symmetry.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Find 2 or 3 points on the graph and plot them.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Use the axis of symmetry to complete the graph.</a:t>
            </a:r>
          </a:p>
          <a:p>
            <a:pPr>
              <a:spcAft>
                <a:spcPts val="600"/>
              </a:spcAft>
            </a:pPr>
            <a:endParaRPr lang="en-US" sz="2200" dirty="0"/>
          </a:p>
          <a:p>
            <a:pPr>
              <a:spcAft>
                <a:spcPts val="600"/>
              </a:spcAft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667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FUNCTIONS</a:t>
            </a:r>
          </a:p>
        </p:txBody>
      </p:sp>
    </p:spTree>
    <p:extLst>
      <p:ext uri="{BB962C8B-B14F-4D97-AF65-F5344CB8AC3E}">
        <p14:creationId xmlns:p14="http://schemas.microsoft.com/office/powerpoint/2010/main" val="384867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7217" y="306865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2: Graph the quadratic function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217" y="306865"/>
                <a:ext cx="8846128" cy="4724400"/>
              </a:xfrm>
              <a:blipFill rotWithShape="1">
                <a:blip r:embed="rId2"/>
                <a:stretch>
                  <a:fillRect l="-689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667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FUNCTIONS</a:t>
            </a:r>
          </a:p>
        </p:txBody>
      </p:sp>
    </p:spTree>
    <p:extLst>
      <p:ext uri="{BB962C8B-B14F-4D97-AF65-F5344CB8AC3E}">
        <p14:creationId xmlns:p14="http://schemas.microsoft.com/office/powerpoint/2010/main" val="276910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7217" y="306865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2: Graph the quadratic function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First find the axis of symmetry, here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𝒂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𝟐</m:t>
                    </m:r>
                    <m:r>
                      <a:rPr lang="en-US" sz="2000" b="1" i="1">
                        <a:latin typeface="Cambria Math"/>
                      </a:rPr>
                      <m:t>, </m:t>
                    </m:r>
                    <m:r>
                      <a:rPr lang="en-US" sz="2000" b="1" i="1">
                        <a:latin typeface="Cambria Math"/>
                      </a:rPr>
                      <m:t>𝒃</m:t>
                    </m:r>
                    <m:r>
                      <a:rPr lang="en-US" sz="2000" b="1" i="1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b="1" dirty="0"/>
                  <a:t>:</a:t>
                </a:r>
                <a:br>
                  <a:rPr lang="en-US" sz="2000" b="1" dirty="0"/>
                </a:br>
                <a:br>
                  <a:rPr lang="en-US" sz="2000" b="1" dirty="0"/>
                </a:br>
                <a:br>
                  <a:rPr lang="en-US" sz="2000" b="1" dirty="0"/>
                </a:br>
                <a:endParaRPr lang="en-US" sz="2000" b="1" dirty="0"/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Now put this value of </a:t>
                </a:r>
                <a14:m>
                  <m:oMath xmlns:m="http://schemas.openxmlformats.org/officeDocument/2006/math">
                    <m:r>
                      <a:rPr lang="en-US" sz="2000" b="1" i="1" dirty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in the equation of the quadratic function: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217" y="306865"/>
                <a:ext cx="8846128" cy="4724400"/>
              </a:xfrm>
              <a:blipFill rotWithShape="1">
                <a:blip r:embed="rId2"/>
                <a:stretch>
                  <a:fillRect l="-689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667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QUADRATIC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197166" y="1243300"/>
                <a:ext cx="1233893" cy="67691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7166" y="1243300"/>
                <a:ext cx="1233893" cy="67691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ight Arrow 6"/>
          <p:cNvSpPr/>
          <p:nvPr/>
        </p:nvSpPr>
        <p:spPr>
          <a:xfrm>
            <a:off x="2644966" y="1433540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298634" y="1232282"/>
                <a:ext cx="1479932" cy="724044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634" y="1232282"/>
                <a:ext cx="1479932" cy="72404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ight Arrow 8"/>
          <p:cNvSpPr/>
          <p:nvPr/>
        </p:nvSpPr>
        <p:spPr>
          <a:xfrm>
            <a:off x="5006247" y="1404349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692966" y="1394794"/>
                <a:ext cx="1010814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966" y="1394794"/>
                <a:ext cx="1010814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586084" y="2780382"/>
                <a:ext cx="2852095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𝟒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084" y="2780382"/>
                <a:ext cx="2852095" cy="407099"/>
              </a:xfrm>
              <a:prstGeom prst="rect">
                <a:avLst/>
              </a:prstGeom>
              <a:blipFill rotWithShape="1">
                <a:blip r:embed="rId7"/>
                <a:stretch>
                  <a:fillRect l="-214"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Arrow 11"/>
          <p:cNvSpPr/>
          <p:nvPr/>
        </p:nvSpPr>
        <p:spPr>
          <a:xfrm>
            <a:off x="3670023" y="2795464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354938" y="2768839"/>
                <a:ext cx="2655462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4938" y="2768839"/>
                <a:ext cx="2655462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ight Arrow 13"/>
          <p:cNvSpPr/>
          <p:nvPr/>
        </p:nvSpPr>
        <p:spPr>
          <a:xfrm>
            <a:off x="2258917" y="3431984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873566" y="3409950"/>
                <a:ext cx="1209567" cy="40709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566" y="3409950"/>
                <a:ext cx="1209567" cy="407099"/>
              </a:xfrm>
              <a:prstGeom prst="rect">
                <a:avLst/>
              </a:prstGeom>
              <a:blipFill rotWithShape="1">
                <a:blip r:embed="rId9"/>
                <a:stretch>
                  <a:fillRect l="-503" b="-1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2005991" y="4022518"/>
            <a:ext cx="457200" cy="3810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598560" y="4003935"/>
                <a:ext cx="1737545" cy="39958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chemeClr val="tx1"/>
                    </a:solidFill>
                  </a:rPr>
                  <a:t>Vertex =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𝟎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8560" y="4003935"/>
                <a:ext cx="1737545" cy="399583"/>
              </a:xfrm>
              <a:prstGeom prst="rect">
                <a:avLst/>
              </a:prstGeom>
              <a:blipFill rotWithShape="1">
                <a:blip r:embed="rId10"/>
                <a:stretch>
                  <a:fillRect l="-3136" t="-5970" r="-348" b="-2537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1278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</TotalTime>
  <Words>492</Words>
  <Application>Microsoft Office PowerPoint</Application>
  <PresentationFormat>On-screen Show (16:9)</PresentationFormat>
  <Paragraphs>100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</vt:lpstr>
      <vt:lpstr>Cambria Math</vt:lpstr>
      <vt:lpstr>Office Theme</vt:lpstr>
      <vt:lpstr> Quadratic Functions</vt:lpstr>
      <vt:lpstr>QUADRATIC FUNCTIONS</vt:lpstr>
      <vt:lpstr>QUADRATIC FUNCTIONS</vt:lpstr>
      <vt:lpstr>QUADRATIC FUNCTIONS</vt:lpstr>
      <vt:lpstr>QUADRATIC FUNCTIONS</vt:lpstr>
      <vt:lpstr>QUADRATIC FUNCTIONS</vt:lpstr>
      <vt:lpstr>QUADRATIC FUNCTIONS</vt:lpstr>
      <vt:lpstr>QUADRATIC FUNCTIONS</vt:lpstr>
      <vt:lpstr>QUADRATIC FUNCTIONS</vt:lpstr>
      <vt:lpstr>QUADRATIC FUNCTIONS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366</cp:revision>
  <dcterms:created xsi:type="dcterms:W3CDTF">2016-10-20T15:06:14Z</dcterms:created>
  <dcterms:modified xsi:type="dcterms:W3CDTF">2017-04-11T00:18:15Z</dcterms:modified>
</cp:coreProperties>
</file>